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11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4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56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407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25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13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43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55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3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4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3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0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4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5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9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0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0F1330F-ECAA-4802-B3F1-92F95339E778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D985307-EA8F-4DE5-BA84-010DCFCDE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254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Elevator Speech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Student Name</a:t>
            </a:r>
          </a:p>
          <a:p>
            <a:r>
              <a:rPr lang="en-US" dirty="0" smtClean="0"/>
              <a:t>Course Code and Title </a:t>
            </a:r>
          </a:p>
          <a:p>
            <a:r>
              <a:rPr lang="en-US" dirty="0" smtClean="0"/>
              <a:t>Submission Date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6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830318"/>
            <a:ext cx="10353761" cy="1326321"/>
          </a:xfrm>
        </p:spPr>
        <p:txBody>
          <a:bodyPr/>
          <a:lstStyle/>
          <a:p>
            <a:r>
              <a:rPr lang="en-US" dirty="0" smtClean="0"/>
              <a:t>Key experiences and skills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600561"/>
            <a:ext cx="10353762" cy="3695136"/>
          </a:xfrm>
        </p:spPr>
        <p:txBody>
          <a:bodyPr/>
          <a:lstStyle/>
          <a:p>
            <a:r>
              <a:rPr lang="en-US" dirty="0" smtClean="0"/>
              <a:t>In my second year of college, I worked as an assistant to a senior accountant at a company that produces peanut oil </a:t>
            </a:r>
          </a:p>
          <a:p>
            <a:r>
              <a:rPr lang="en-US" dirty="0" smtClean="0"/>
              <a:t>In my third year, I was hired as an intern at the same company during the summer internship program </a:t>
            </a:r>
          </a:p>
          <a:p>
            <a:r>
              <a:rPr lang="en-US" dirty="0" smtClean="0"/>
              <a:t>During my time at the company and my exposure to different corporate financial management, I gained skills such as time management, problem solving skills, interpersonal skills, communication skills and teamwork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75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368" y="977462"/>
            <a:ext cx="10353761" cy="1326321"/>
          </a:xfrm>
        </p:spPr>
        <p:txBody>
          <a:bodyPr/>
          <a:lstStyle/>
          <a:p>
            <a:r>
              <a:rPr lang="en-US" dirty="0" smtClean="0"/>
              <a:t>How my experience relates to what I want to do after UIC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7368" y="3031485"/>
            <a:ext cx="10353762" cy="3695136"/>
          </a:xfrm>
        </p:spPr>
        <p:txBody>
          <a:bodyPr/>
          <a:lstStyle/>
          <a:p>
            <a:r>
              <a:rPr lang="en-US" dirty="0" smtClean="0"/>
              <a:t>As a young accountant, gaining my certification will enable me to take on bigger projects</a:t>
            </a:r>
          </a:p>
          <a:p>
            <a:r>
              <a:rPr lang="en-US" dirty="0" smtClean="0"/>
              <a:t>Based on my experience, gaining a deeper understanding of accounting will improve my provision skills and improve my clients’ satisfaction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44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030014"/>
            <a:ext cx="10353761" cy="1326321"/>
          </a:xfrm>
        </p:spPr>
        <p:txBody>
          <a:bodyPr/>
          <a:lstStyle/>
          <a:p>
            <a:r>
              <a:rPr lang="en-US" dirty="0" smtClean="0"/>
              <a:t>Unique strengths, personal qualities and skills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700409"/>
            <a:ext cx="10353762" cy="3695136"/>
          </a:xfrm>
        </p:spPr>
        <p:txBody>
          <a:bodyPr/>
          <a:lstStyle/>
          <a:p>
            <a:r>
              <a:rPr lang="en-US" dirty="0" smtClean="0"/>
              <a:t>Based on my experience and my journey as a young accountant, I have learned that persistence and patience goes a long way in success</a:t>
            </a:r>
          </a:p>
          <a:p>
            <a:r>
              <a:rPr lang="en-US" dirty="0" smtClean="0"/>
              <a:t>Additionally, my humble nature and will to learn and gain new skills and knowledge has been my drive since I began my journey in accountancy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063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3EC26C"/>
      </a:accent1>
      <a:accent2>
        <a:srgbClr val="B3D463"/>
      </a:accent2>
      <a:accent3>
        <a:srgbClr val="3BBC9D"/>
      </a:accent3>
      <a:accent4>
        <a:srgbClr val="97AF75"/>
      </a:accent4>
      <a:accent5>
        <a:srgbClr val="6BA841"/>
      </a:accent5>
      <a:accent6>
        <a:srgbClr val="79AE90"/>
      </a:accent6>
      <a:hlink>
        <a:srgbClr val="85E4A6"/>
      </a:hlink>
      <a:folHlink>
        <a:srgbClr val="BDF3D0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43372978-11FE-4814-AC26-BC300187D8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42</TotalTime>
  <Words>199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Calisto MT</vt:lpstr>
      <vt:lpstr>Trebuchet MS</vt:lpstr>
      <vt:lpstr>Wingdings 2</vt:lpstr>
      <vt:lpstr>Slate</vt:lpstr>
      <vt:lpstr>Elevator Speech </vt:lpstr>
      <vt:lpstr>Key experiences and skills </vt:lpstr>
      <vt:lpstr>How my experience relates to what I want to do after UIC </vt:lpstr>
      <vt:lpstr>Unique strengths, personal qualities and skills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chizzo</dc:creator>
  <cp:lastModifiedBy>chizzo</cp:lastModifiedBy>
  <cp:revision>6</cp:revision>
  <dcterms:created xsi:type="dcterms:W3CDTF">2021-05-02T12:25:43Z</dcterms:created>
  <dcterms:modified xsi:type="dcterms:W3CDTF">2021-05-02T13:08:35Z</dcterms:modified>
</cp:coreProperties>
</file>